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0" r:id="rId2"/>
    <p:sldId id="271" r:id="rId3"/>
    <p:sldId id="268" r:id="rId4"/>
    <p:sldId id="26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48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E95A5-C969-4B07-8D62-7DE9577441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09411-9D89-4849-844A-D77A76E0D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40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34184-EB46-463B-AF6A-E746064C062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86C60-91D4-4DDC-9386-C95FA2F58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7342-223D-48DA-9441-25E6A6BD8C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79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B3921-AF4E-470B-A3BD-C8C96C2768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84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F0C1C-604A-4F2E-858B-C2A923331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22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838930-0422-49A5-AEE6-8669A67FA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9B285-810C-4447-837E-F9CE4481D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67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9D78F-CC3E-4CAB-94A2-9E4A6CFDAC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37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2B81A-0735-4E71-AD44-07336B2DC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17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EC581-50CB-4880-90F9-107282E1D1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36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A5315-2D31-43A3-B424-5ECCCCD2B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0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E5A47-7A73-4835-BAEB-3CA6B11C6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327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B851D-42C7-4EF8-9784-FEE8C04C48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49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56758-C650-42AF-ACAA-98982BC01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107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4001C7-44C0-42EF-9D08-59B6E5CC5A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152400"/>
            <a:ext cx="9220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dirty="0" smtClean="0">
                <a:solidFill>
                  <a:schemeClr val="folHlink"/>
                </a:solidFill>
              </a:rPr>
              <a:t>Me llamo __________           </a:t>
            </a:r>
            <a:r>
              <a:rPr lang="en-US" altLang="en-US" sz="3600" kern="0" smtClean="0">
                <a:solidFill>
                  <a:schemeClr val="folHlink"/>
                </a:solidFill>
              </a:rPr>
              <a:t>Clase 601</a:t>
            </a:r>
            <a:r>
              <a:rPr lang="en-US" altLang="en-US" sz="3600" kern="0" dirty="0" smtClean="0">
                <a:solidFill>
                  <a:schemeClr val="folHlink"/>
                </a:solidFill>
              </a:rPr>
              <a:t/>
            </a:r>
            <a:br>
              <a:rPr lang="en-US" altLang="en-US" sz="3600" kern="0" dirty="0" smtClean="0">
                <a:solidFill>
                  <a:schemeClr val="folHlink"/>
                </a:solidFill>
              </a:rPr>
            </a:br>
            <a:r>
              <a:rPr lang="en-US" altLang="en-US" sz="3600" kern="0" dirty="0" smtClean="0">
                <a:solidFill>
                  <a:schemeClr val="folHlink"/>
                </a:solidFill>
              </a:rPr>
              <a:t>La fecha es el 10 de </a:t>
            </a:r>
            <a:r>
              <a:rPr lang="en-US" altLang="en-US" sz="3600" kern="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kern="0" dirty="0" smtClean="0">
                <a:solidFill>
                  <a:schemeClr val="folHlink"/>
                </a:solidFill>
              </a:rPr>
              <a:t>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b="1" kern="0" dirty="0" smtClean="0">
                <a:solidFill>
                  <a:srgbClr val="FF0000"/>
                </a:solidFill>
              </a:rPr>
              <a:t>Propósito # 22:</a:t>
            </a:r>
            <a:r>
              <a:rPr lang="es-ES_tradnl" altLang="en-US" kern="0" dirty="0" smtClean="0"/>
              <a:t> ¿Cómo son ustedes?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kern="0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kern="0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kern="0" dirty="0" err="1" smtClean="0">
                <a:solidFill>
                  <a:srgbClr val="00B050"/>
                </a:solidFill>
              </a:rPr>
              <a:t>form</a:t>
            </a:r>
            <a:r>
              <a:rPr lang="es-ES_tradnl" altLang="en-US" i="1" kern="0" dirty="0" smtClean="0">
                <a:solidFill>
                  <a:srgbClr val="00B050"/>
                </a:solidFill>
              </a:rPr>
              <a:t> and use of </a:t>
            </a:r>
            <a:r>
              <a:rPr lang="es-ES_tradnl" altLang="en-US" i="1" kern="0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kern="0" dirty="0" err="1" smtClean="0">
                <a:solidFill>
                  <a:srgbClr val="00B050"/>
                </a:solidFill>
              </a:rPr>
              <a:t>verb</a:t>
            </a:r>
            <a:r>
              <a:rPr lang="es-ES_tradnl" altLang="en-US" i="1" kern="0" dirty="0" smtClean="0">
                <a:solidFill>
                  <a:srgbClr val="00B050"/>
                </a:solidFill>
              </a:rPr>
              <a:t> SER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b="1" kern="0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Copia y responde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1. ¿De qué nacionalidad son ustedes?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2. ¿Son ustedes alumnos?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3. ¿En que escuela son alumnos?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4. ¿Son ustedes amigos buenos?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dirty="0" smtClean="0"/>
              <a:t>5. ¿Son ustedes alumnos en la misma clase de español?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30649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6076" r="18981" b="8737"/>
          <a:stretch/>
        </p:blipFill>
        <p:spPr bwMode="auto">
          <a:xfrm>
            <a:off x="152400" y="1219200"/>
            <a:ext cx="889781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0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3" t="23508" r="34574" b="22388"/>
          <a:stretch/>
        </p:blipFill>
        <p:spPr bwMode="auto">
          <a:xfrm>
            <a:off x="75799" y="154452"/>
            <a:ext cx="8992001" cy="670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810000"/>
            <a:ext cx="2514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99"/>
                </a:solidFill>
              </a:rPr>
              <a:t>¿De </a:t>
            </a:r>
            <a:r>
              <a:rPr lang="en-US" b="1" dirty="0" err="1" smtClean="0">
                <a:solidFill>
                  <a:srgbClr val="CC0099"/>
                </a:solidFill>
              </a:rPr>
              <a:t>dónde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eres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tú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en-US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05000"/>
            <a:ext cx="8229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/>
              <a:t>WORKBOOK:</a:t>
            </a:r>
          </a:p>
          <a:p>
            <a:pPr lvl="1"/>
            <a:r>
              <a:rPr lang="en-US" altLang="en-US" kern="0" dirty="0" err="1"/>
              <a:t>Completa</a:t>
            </a:r>
            <a:r>
              <a:rPr lang="en-US" altLang="en-US" kern="0" dirty="0"/>
              <a:t> p. </a:t>
            </a:r>
            <a:r>
              <a:rPr lang="en-US" altLang="en-US" kern="0" dirty="0" smtClean="0"/>
              <a:t>1.11</a:t>
            </a:r>
            <a:endParaRPr lang="en-US" altLang="en-US" kern="0" dirty="0" smtClean="0"/>
          </a:p>
          <a:p>
            <a:r>
              <a:rPr lang="en-US" altLang="en-US" kern="0" dirty="0" smtClean="0"/>
              <a:t>Bring your color pencils, scissors and glue for TUESDAY</a:t>
            </a:r>
          </a:p>
          <a:p>
            <a:r>
              <a:rPr lang="en-US" altLang="en-US" kern="0" dirty="0"/>
              <a:t>SIGN </a:t>
            </a:r>
            <a:r>
              <a:rPr lang="en-US" altLang="en-US" u="sng" kern="0" dirty="0"/>
              <a:t>Quiz C</a:t>
            </a:r>
            <a:r>
              <a:rPr lang="en-US" altLang="en-US" kern="0" dirty="0"/>
              <a:t> by TUESDAY</a:t>
            </a:r>
          </a:p>
          <a:p>
            <a:r>
              <a:rPr lang="en-US" altLang="en-US" kern="0" dirty="0" smtClean="0"/>
              <a:t>SIGN </a:t>
            </a:r>
            <a:r>
              <a:rPr lang="en-US" altLang="en-US" u="sng" kern="0" dirty="0" smtClean="0"/>
              <a:t>El </a:t>
            </a:r>
            <a:r>
              <a:rPr lang="en-US" altLang="en-US" u="sng" kern="0" dirty="0" err="1" smtClean="0"/>
              <a:t>libro</a:t>
            </a:r>
            <a:r>
              <a:rPr lang="en-US" altLang="en-US" u="sng" kern="0" dirty="0" smtClean="0"/>
              <a:t> de la </a:t>
            </a:r>
            <a:r>
              <a:rPr lang="en-US" altLang="en-US" u="sng" kern="0" dirty="0" err="1" smtClean="0"/>
              <a:t>vida</a:t>
            </a:r>
            <a:r>
              <a:rPr lang="en-US" altLang="en-US" u="sng" kern="0" dirty="0" smtClean="0"/>
              <a:t>: Activity Packet</a:t>
            </a:r>
            <a:r>
              <a:rPr lang="en-US" altLang="en-US" kern="0" dirty="0" smtClean="0"/>
              <a:t> by NO LATER than NEXT FRIDAY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5025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13358</TotalTime>
  <Words>124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9N La fecha es el 3 de enero del 2012</dc:title>
  <dc:creator>Helen Zumaeta</dc:creator>
  <cp:lastModifiedBy>Helen Zumaeta</cp:lastModifiedBy>
  <cp:revision>38</cp:revision>
  <cp:lastPrinted>2015-12-08T23:49:40Z</cp:lastPrinted>
  <dcterms:created xsi:type="dcterms:W3CDTF">2012-01-03T18:36:14Z</dcterms:created>
  <dcterms:modified xsi:type="dcterms:W3CDTF">2017-11-10T20:18:18Z</dcterms:modified>
</cp:coreProperties>
</file>